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950075" cy="9236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slide" Target="slides/slide44.xml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95000" y="4387125"/>
            <a:ext cx="556005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58575" y="692700"/>
            <a:ext cx="4633600" cy="34635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estisite.com/text-layout/maze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5" Type="http://schemas.openxmlformats.org/officeDocument/2006/relationships/image" Target="../media/image18.png"/><Relationship Id="rId6" Type="http://schemas.openxmlformats.org/officeDocument/2006/relationships/hyperlink" Target="http://luthorien.altervista.org/Tools/alphabets.ht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hyperlink" Target="https://drive.google.com/drive/folders/0BxXfjC9peRoQV1lFcTVhcjhnV1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hyperlink" Target="http://www.upsidedowntext.com/" TargetMode="External"/><Relationship Id="rId5" Type="http://schemas.openxmlformats.org/officeDocument/2006/relationships/image" Target="../media/image41.png"/><Relationship Id="rId6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hyperlink" Target="https://www.havefunteaching.com/product/activities/puzzles/blank-puzzle-20-pieces/" TargetMode="External"/><Relationship Id="rId5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25.png"/><Relationship Id="rId5" Type="http://schemas.openxmlformats.org/officeDocument/2006/relationships/hyperlink" Target="https://fprint.net/wp-content/uploads/printable-cipher-wheel.pdf" TargetMode="External"/><Relationship Id="rId6" Type="http://schemas.openxmlformats.org/officeDocument/2006/relationships/image" Target="../media/image4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boonjin.com/mystery-piano/" TargetMode="External"/><Relationship Id="rId4" Type="http://schemas.openxmlformats.org/officeDocument/2006/relationships/image" Target="../media/image38.jp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-media-cache-ak0.pinimg.com/originals/27/77/c6/2777c6f1e6674cdad525c6f71e0c660f.jpg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jpg"/><Relationship Id="rId4" Type="http://schemas.openxmlformats.org/officeDocument/2006/relationships/hyperlink" Target="http://printables.atozteacherstuff.com/435/cube-pattern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Relationship Id="rId4" Type="http://schemas.openxmlformats.org/officeDocument/2006/relationships/hyperlink" Target="http://www.ransomizer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sciencenotes.org/list-words-made-periodic-table-element-symbols/" TargetMode="External"/><Relationship Id="rId4" Type="http://schemas.openxmlformats.org/officeDocument/2006/relationships/image" Target="../media/image36.jpg"/><Relationship Id="rId5" Type="http://schemas.openxmlformats.org/officeDocument/2006/relationships/hyperlink" Target="https://sites.google.com/a/esu6.org/breakoutedu/" TargetMode="External"/><Relationship Id="rId6" Type="http://schemas.openxmlformats.org/officeDocument/2006/relationships/image" Target="../media/image5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jpg"/><Relationship Id="rId4" Type="http://schemas.openxmlformats.org/officeDocument/2006/relationships/image" Target="../media/image44.jpg"/><Relationship Id="rId5" Type="http://schemas.openxmlformats.org/officeDocument/2006/relationships/image" Target="../media/image3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g"/><Relationship Id="rId4" Type="http://schemas.openxmlformats.org/officeDocument/2006/relationships/image" Target="../media/image4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andnextcomesl.com/2016/03/free-printable-calculator-word-riddles-for-kids.html" TargetMode="External"/><Relationship Id="rId4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myrebus.com/" TargetMode="External"/><Relationship Id="rId4" Type="http://schemas.openxmlformats.org/officeDocument/2006/relationships/image" Target="../media/image6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jpg"/><Relationship Id="rId4" Type="http://schemas.openxmlformats.org/officeDocument/2006/relationships/hyperlink" Target="https://downloadablecootiecatchers.wordpres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2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jpg"/><Relationship Id="rId4" Type="http://schemas.openxmlformats.org/officeDocument/2006/relationships/image" Target="../media/image5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jpg"/><Relationship Id="rId4" Type="http://schemas.openxmlformats.org/officeDocument/2006/relationships/image" Target="../media/image5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4.jpg"/><Relationship Id="rId4" Type="http://schemas.openxmlformats.org/officeDocument/2006/relationships/image" Target="../media/image56.jpg"/><Relationship Id="rId5" Type="http://schemas.openxmlformats.org/officeDocument/2006/relationships/hyperlink" Target="http://atom.smasher.org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6.jpg"/><Relationship Id="rId4" Type="http://schemas.openxmlformats.org/officeDocument/2006/relationships/image" Target="../media/image6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5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7.jpg"/><Relationship Id="rId4" Type="http://schemas.openxmlformats.org/officeDocument/2006/relationships/image" Target="../media/image80.jpg"/><Relationship Id="rId5" Type="http://schemas.openxmlformats.org/officeDocument/2006/relationships/image" Target="../media/image6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brschools.net/Page/165" TargetMode="External"/><Relationship Id="rId4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3.jpg"/><Relationship Id="rId4" Type="http://schemas.openxmlformats.org/officeDocument/2006/relationships/image" Target="../media/image65.png"/><Relationship Id="rId5" Type="http://schemas.openxmlformats.org/officeDocument/2006/relationships/image" Target="../media/image6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5.jpg"/><Relationship Id="rId4" Type="http://schemas.openxmlformats.org/officeDocument/2006/relationships/image" Target="../media/image70.jpg"/><Relationship Id="rId5" Type="http://schemas.openxmlformats.org/officeDocument/2006/relationships/image" Target="../media/image7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ttechtips.com/blog/breakout-edu-a-game-changer-in-engagement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3.jp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log.nowescape.com/101-best-puzzle-ideas-for-escape-rooms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DEAF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773510" y="2409195"/>
            <a:ext cx="813944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Ideas  for Using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reakout edu"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205" y="3959429"/>
            <a:ext cx="7628753" cy="2774960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Image result for breaking out"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35140">
            <a:off x="168792" y="421481"/>
            <a:ext cx="9943488" cy="333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565" y="3959429"/>
            <a:ext cx="2771855" cy="277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555102" y="5340419"/>
            <a:ext cx="45034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https://www.festisite.com/text-layout/maze/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estisite Picture.png"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303" y="1598759"/>
            <a:ext cx="5192226" cy="4261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664266" y="491421"/>
            <a:ext cx="4285147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Clues</a:t>
            </a:r>
            <a:endParaRPr b="1" sz="96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word lock" id="156" name="Shape 1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word lock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021" y="948128"/>
            <a:ext cx="3200400" cy="347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ltiple choice"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1132" y="768055"/>
            <a:ext cx="3313185" cy="443042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26010" y="6113389"/>
            <a:ext cx="111556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Instead of words, use the answers to a multiple choice activity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agnet bottle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2105" y="576776"/>
            <a:ext cx="3033610" cy="457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255" y="3418449"/>
            <a:ext cx="4338239" cy="3257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agnetismstudios.com/img/logo-magnetism.png"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3560" y="52755"/>
            <a:ext cx="6738257" cy="405852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324559" y="5291077"/>
            <a:ext cx="637976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*Place objects in hard to reach areas or within other objects requiring the use of a magnet to retrieve.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" y="346417"/>
            <a:ext cx="5778098" cy="3508131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2125" y="2100482"/>
            <a:ext cx="257175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7649" y="4337538"/>
            <a:ext cx="41719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349353" y="4854058"/>
            <a:ext cx="31357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http://luthorien.altervista.org/Tools/alphabets.htm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6731157" y="688369"/>
            <a:ext cx="50320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Fonts for Ciphers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253" y="152148"/>
            <a:ext cx="3543482" cy="452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2409" y="210313"/>
            <a:ext cx="3264068" cy="449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6073" y="2782195"/>
            <a:ext cx="4762745" cy="384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3160542" y="526758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https://drive.google.com/drive/folders/0BxXfjC9peRoQV1lFcTVhcjhnV1U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616607" y="1489534"/>
            <a:ext cx="16752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Icons</a:t>
            </a:r>
            <a:endParaRPr b="1" sz="5400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5857" y="1541460"/>
            <a:ext cx="4823387" cy="355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1261029" y="5790586"/>
            <a:ext cx="4597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http://www.upsidedowntext.com/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8890" y="413092"/>
            <a:ext cx="7574936" cy="879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rror text to read" id="193" name="Shape 1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2426" y="3680278"/>
            <a:ext cx="3581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ytale code -- wrap paper around paper towel roll.: 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411528"/>
            <a:ext cx="4610100" cy="54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5650523" y="523523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https://www.havefunteaching.com/product/activities/puzzles/blank-puzzle-20-pieces/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reate Your Own Puzzle: 20 Piece Puzzle. Before you cut out this puzzle, color a picture on it. Then cut out the pieces and put it back together again! Hint: For best result use thick card stock paper. Information: Puzzle, Puzzle Craft, Puzzle Activity: " id="200" name="Shape 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234" y="599684"/>
            <a:ext cx="3544227" cy="459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4783015" y="6077242"/>
            <a:ext cx="69635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any item a puzzle by placing it over the item in Word and selecting set transparency.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" y="514350"/>
            <a:ext cx="105537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69" y="892004"/>
            <a:ext cx="4293870" cy="422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8559" y="2073328"/>
            <a:ext cx="4386776" cy="2919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644769" y="5427004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https://fprint.net/wp-content/uploads/printable-cipher-wheel.pdf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3372405" y="120849"/>
            <a:ext cx="88195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Make your own cipher wheels</a:t>
            </a:r>
            <a:endParaRPr b="1" sz="54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6740769" y="5303520"/>
            <a:ext cx="51745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add difficulty: Make the numbers/letters match answers to problems or tasks.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5021" y="1119585"/>
            <a:ext cx="3919318" cy="391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212605" y="6114143"/>
            <a:ext cx="3607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https://boonjin.com/mystery-piano/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lay a note sequence to get the hidden message. Find by Aubrey Yeh. Link: https://boonjin.com/mystery-piano/: " id="222" name="Shape 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0131" y="328648"/>
            <a:ext cx="8228770" cy="6529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QyOrGTL9P4s-NlPN9RK8f07tXv8nq-XVnm_cIzGLCGWEZab6UQmeQTke4" id="223" name="Shape 2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553" y="1068241"/>
            <a:ext cx="2840843" cy="284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203802" y="-87700"/>
            <a:ext cx="89684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Breakout EDU anyway?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777" y="835630"/>
            <a:ext cx="10393820" cy="584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656492" y="6174768"/>
            <a:ext cx="10907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https://s-media-cache-ak0.pinimg.com/originals/27/77/c6/2777c6f1e6674cdad525c6f71e0c660f.jpg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723" y="376705"/>
            <a:ext cx="2763569" cy="5066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hat do these have in common" id="230" name="Shape 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9292" y="1167618"/>
            <a:ext cx="7163972" cy="358198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4009292" y="5022166"/>
            <a:ext cx="75543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These are all tables so the clue is located at the table.  These are all wheels so the clue is located on the wheel.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R Codes are a fantastic tool to use in the classroom. QR Codes are abbreviated from Quick Response Code. They are a 2D barcode that can have a website, text, video, email address, voice thread and...: "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027" y="1821766"/>
            <a:ext cx="26098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3970572" y="5199743"/>
            <a:ext cx="56294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http://printables.atozteacherstuff.com/435/cube-pattern/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842481" y="1957854"/>
            <a:ext cx="289855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*Cubes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-media-cache-ak0.pinimg.com/originals/d2/0e/7e/d20e7e421f1942dfa3d766059fd0a9f6.jpg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977" y="0"/>
            <a:ext cx="6456241" cy="646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ght-click this image to save."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5287"/>
            <a:ext cx="17950376" cy="418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2580273" y="4188601"/>
            <a:ext cx="29236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http://www.ransomizer.com/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6522720" y="5722426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http://sciencenotes.org/list-words-made-periodic-table-element-symbols/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st of Words Made from Periodic Table Elements Link: http://sciencenotes.org/list-words-made-periodic-table-element-symbols/: " id="255" name="Shape 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063" y="2787357"/>
            <a:ext cx="53721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6522720" y="458930"/>
            <a:ext cx="495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https://sites.google.com/a/esu6.org/breakoutedu/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eakoutEDU Icons Link: https://drive.google.com/drive/u/0/folders/0BxXfjC9peRoQV1lFcTVhcjhnV1U: " id="257" name="Shape 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1938" y="1295551"/>
            <a:ext cx="3192536" cy="363971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135372" y="738257"/>
            <a:ext cx="704744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Don’t stress your brain: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Lists of all possibilities</a:t>
            </a:r>
            <a:endParaRPr b="1" i="1" sz="5400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42" y="2975115"/>
            <a:ext cx="3539343" cy="351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927" y="536916"/>
            <a:ext cx="4214845" cy="25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2017" y="3351482"/>
            <a:ext cx="31337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244131" y="536916"/>
            <a:ext cx="73087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Tangrams: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for Spatial Thinking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8074855" y="4625956"/>
            <a:ext cx="44172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Clues are on pieces left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44" y="548640"/>
            <a:ext cx="4268373" cy="569116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5767754" y="858130"/>
            <a:ext cx="544419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them spell their spelling words, answer questions from a clue worksheet, or match to a cipher and then have the remaining letters/numbers be a clue.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185" y="3319975"/>
            <a:ext cx="3281289" cy="3281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909711" y="525819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http://www.andnextcomesl.com/2016/03/free-printable-calculator-word-riddles-for-kids.html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219" y="327514"/>
            <a:ext cx="518160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0" y="2123274"/>
            <a:ext cx="53363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Calculator Riddles</a:t>
            </a:r>
            <a:endParaRPr b="1" i="1" sz="5400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8478659" y="5762451"/>
            <a:ext cx="2718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http://www.myrebus.com/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ave you ever created a rebus puzzle? I have to say that I think they are extremely difficult, but really fun. I have seen this really help students with critical thinking skills, perseverance, voc…: "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771" y="825034"/>
            <a:ext cx="7450887" cy="4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tune teller fill in the blanks with art reflection questions by blanche"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658" y="115154"/>
            <a:ext cx="4314825" cy="6219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5486335" y="5199743"/>
            <a:ext cx="5186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https://downloadablecootiecatchers.wordpress.com/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4478766" y="1799717"/>
            <a:ext cx="75768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Editable Clues and Games</a:t>
            </a:r>
            <a:endParaRPr b="1" sz="54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6567" y="211015"/>
            <a:ext cx="6255433" cy="46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34" y="2082018"/>
            <a:ext cx="5729086" cy="41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2796001" y="1040062"/>
            <a:ext cx="29725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Fractions!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990097" y="5021218"/>
            <a:ext cx="46829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Slope Intercept!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we love it"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649" y="-1196155"/>
            <a:ext cx="3562350" cy="395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eakout EDU idea from Facebook: "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768" y="1204615"/>
            <a:ext cx="53721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 rot="-2116334">
            <a:off x="-368593" y="3313235"/>
            <a:ext cx="69199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what’s in the room!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lassroom" id="301" name="Shape 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2541"/>
            <a:ext cx="3865694" cy="257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164037" y="237722"/>
            <a:ext cx="60350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photo of the classroom with an extra item or a missing item is a great clue!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683" y="482771"/>
            <a:ext cx="5076825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627271" y="4097092"/>
            <a:ext cx="5835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backwards</a:t>
            </a:r>
            <a:endParaRPr b="1" sz="54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2750608" y="5172889"/>
            <a:ext cx="15888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2161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82880" y="216040"/>
            <a:ext cx="4501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Google:  Roll and Draw. Then use the Snipping tool.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Shape 311"/>
          <p:cNvGrpSpPr/>
          <p:nvPr/>
        </p:nvGrpSpPr>
        <p:grpSpPr>
          <a:xfrm>
            <a:off x="1674054" y="862371"/>
            <a:ext cx="2700997" cy="3065989"/>
            <a:chOff x="1674054" y="862371"/>
            <a:chExt cx="2700997" cy="3065989"/>
          </a:xfrm>
        </p:grpSpPr>
        <p:pic>
          <p:nvPicPr>
            <p:cNvPr id="312" name="Shape 312"/>
            <p:cNvPicPr preferRelativeResize="0"/>
            <p:nvPr/>
          </p:nvPicPr>
          <p:blipFill rotWithShape="1">
            <a:blip r:embed="rId3">
              <a:alphaModFix/>
            </a:blip>
            <a:srcRect b="67714" l="14536" r="65576" t="17231"/>
            <a:stretch/>
          </p:blipFill>
          <p:spPr>
            <a:xfrm>
              <a:off x="1674054" y="1645920"/>
              <a:ext cx="2700997" cy="2282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Shape 313"/>
            <p:cNvPicPr preferRelativeResize="0"/>
            <p:nvPr/>
          </p:nvPicPr>
          <p:blipFill rotWithShape="1">
            <a:blip r:embed="rId3">
              <a:alphaModFix/>
            </a:blip>
            <a:srcRect b="87172" l="39100" r="46213" t="5629"/>
            <a:stretch/>
          </p:blipFill>
          <p:spPr>
            <a:xfrm>
              <a:off x="2799471" y="2259602"/>
              <a:ext cx="745587" cy="407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Shape 314"/>
            <p:cNvPicPr preferRelativeResize="0"/>
            <p:nvPr/>
          </p:nvPicPr>
          <p:blipFill rotWithShape="1">
            <a:blip r:embed="rId3">
              <a:alphaModFix/>
            </a:blip>
            <a:srcRect b="0" l="59883" r="27370" t="86249"/>
            <a:stretch/>
          </p:blipFill>
          <p:spPr>
            <a:xfrm>
              <a:off x="2799471" y="2827606"/>
              <a:ext cx="647114" cy="779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Shape 315"/>
            <p:cNvPicPr preferRelativeResize="0"/>
            <p:nvPr/>
          </p:nvPicPr>
          <p:blipFill rotWithShape="1">
            <a:blip r:embed="rId3">
              <a:alphaModFix/>
            </a:blip>
            <a:srcRect b="88413" l="78171" r="1877" t="1657"/>
            <a:stretch/>
          </p:blipFill>
          <p:spPr>
            <a:xfrm>
              <a:off x="1895618" y="946737"/>
              <a:ext cx="2257867" cy="1254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Shape 316"/>
            <p:cNvSpPr/>
            <p:nvPr/>
          </p:nvSpPr>
          <p:spPr>
            <a:xfrm>
              <a:off x="3699803" y="862371"/>
              <a:ext cx="675248" cy="71155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bination locks from TES Link: https://www.tes.com/teaching-resource/combination-locks-maths-problem-solving-6168118: "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703" y="133644"/>
            <a:ext cx="4514899" cy="637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ke a treasure hunt using balloons....put the clues inside,inflate and let the kids to the rest x: "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0031" y="547994"/>
            <a:ext cx="4471969" cy="5962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>
            <a:off x="2616106" y="5401046"/>
            <a:ext cx="49340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Easy Quick Clues</a:t>
            </a:r>
            <a:endParaRPr b="1" sz="5400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tom Smasher's Word Puzzle Generator: "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320" y="267335"/>
            <a:ext cx="537210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 Smasher's Road Construction Sign Generator: "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744" y="520821"/>
            <a:ext cx="4572000" cy="60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1099207" y="5579571"/>
            <a:ext cx="25939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http://atom.smasher.org/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2807837" y="4296410"/>
            <a:ext cx="39597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Unique Clues</a:t>
            </a:r>
            <a:endParaRPr b="1" i="1" sz="5400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3758" y="337624"/>
            <a:ext cx="6712410" cy="4795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37" name="Shape 3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1126" y="2138924"/>
            <a:ext cx="608647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7383458" y="491421"/>
            <a:ext cx="42338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Up close clues</a:t>
            </a:r>
            <a:endParaRPr b="1" sz="5400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idsactivitiesblog.com/wp-content/uploads/2013/05/kids-crayon-resist-art-11.jpg" id="343" name="Shape 343"/>
          <p:cNvPicPr preferRelativeResize="0"/>
          <p:nvPr/>
        </p:nvPicPr>
        <p:blipFill rotWithShape="1">
          <a:blip r:embed="rId3">
            <a:alphaModFix/>
          </a:blip>
          <a:srcRect b="15934" l="0" r="0" t="6311"/>
          <a:stretch/>
        </p:blipFill>
        <p:spPr>
          <a:xfrm>
            <a:off x="599878" y="604910"/>
            <a:ext cx="4607463" cy="5373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6355147" y="2830174"/>
            <a:ext cx="39271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Crayon Resist</a:t>
            </a:r>
            <a:endParaRPr b="0" sz="54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x marks the spot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824" y="652071"/>
            <a:ext cx="4150899" cy="53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5373858" y="942659"/>
            <a:ext cx="6442844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on a designated spot.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directions to a clue.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(measure, count, directional)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ipads alarms"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199" y="1631853"/>
            <a:ext cx="5922073" cy="444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6632466" y="435151"/>
            <a:ext cx="55595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alarms to offer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clues and bonuses!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onus time" id="357" name="Shape 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2820" y="4166965"/>
            <a:ext cx="2676622" cy="269103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 rot="-952653">
            <a:off x="6835219" y="4012611"/>
            <a:ext cx="4591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around the room!</a:t>
            </a:r>
            <a:endParaRPr b="0" sz="3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envelope" id="359" name="Shape 3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4389" y="2071547"/>
            <a:ext cx="2016840" cy="209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101450" y="111593"/>
            <a:ext cx="790947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Challenge the Play!</a:t>
            </a:r>
            <a:endParaRPr/>
          </a:p>
          <a:p>
            <a:pPr indent="-685800" lvl="0" marL="685800" marR="0" rtl="0" algn="ctr"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5400"/>
              <a:buFont typeface="Arial"/>
              <a:buChar char="•"/>
            </a:pPr>
            <a:r>
              <a:rPr b="1" lang="en-US" sz="5400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Play in silence</a:t>
            </a:r>
            <a:endParaRPr/>
          </a:p>
          <a:p>
            <a:pPr indent="-685800" lvl="0" marL="685800" marR="0" rtl="0" algn="ctr"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5400"/>
              <a:buFont typeface="Arial"/>
              <a:buChar char="•"/>
            </a:pPr>
            <a:r>
              <a:rPr b="1" lang="en-US" sz="5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By only asking questions</a:t>
            </a:r>
            <a:endParaRPr/>
          </a:p>
          <a:p>
            <a:pPr indent="-342900" lvl="0" marL="685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sz="54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0" marL="685800" marR="0" rtl="0" algn="ctr"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5400"/>
              <a:buFont typeface="Arial"/>
              <a:buChar char="•"/>
            </a:pPr>
            <a:r>
              <a:rPr b="1" lang="en-US" sz="5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Any other ideas?????</a:t>
            </a:r>
            <a:endParaRPr b="1" sz="54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hallenge"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7075" y="2622769"/>
            <a:ext cx="5114925" cy="403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5391" y="2045310"/>
            <a:ext cx="438150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108" y="1662722"/>
            <a:ext cx="508000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ustrated scream kid" id="372" name="Shape 3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2079" y="2236763"/>
            <a:ext cx="2235760" cy="212659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/>
          <p:nvPr/>
        </p:nvSpPr>
        <p:spPr>
          <a:xfrm>
            <a:off x="461108" y="739392"/>
            <a:ext cx="84573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Using Locks in different ways</a:t>
            </a:r>
            <a:endParaRPr b="1" sz="5400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1EFD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697900" y="4454155"/>
            <a:ext cx="3846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https://www.wbrschools.net/Page/165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4507" r="0" t="0"/>
          <a:stretch/>
        </p:blipFill>
        <p:spPr>
          <a:xfrm>
            <a:off x="5570806" y="1471346"/>
            <a:ext cx="6621194" cy="33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821637" y="5383406"/>
            <a:ext cx="33340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McGraw Hill Education Reading Skills Videos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523060" y="1118434"/>
            <a:ext cx="48435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Backstories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Content Trailers</a:t>
            </a:r>
            <a:endParaRPr b="1" sz="5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8D08C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klikaklu"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8941" y="1730326"/>
            <a:ext cx="6450037" cy="4837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likaklu"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522" y="267285"/>
            <a:ext cx="6359770" cy="3179885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Image result for klikaklu app store" id="380" name="Shape 3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6411" y="2644638"/>
            <a:ext cx="3178469" cy="392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B08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0" y="948690"/>
            <a:ext cx="11521808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Ideas for assisting: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*Use penalty points for team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penalty box for those not working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*Give random items to students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 they enter (rulers, calculators)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*Utilize a common area to gather clues,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locks, completed work</a:t>
            </a:r>
            <a:endParaRPr b="1" sz="54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dea"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942" y="228892"/>
            <a:ext cx="2790093" cy="27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2605887" y="2967335"/>
            <a:ext cx="698024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-How to use only 1 box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-How to reuse games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-Demo the games in your lessons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transition times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-Making it grade level appropriate</a:t>
            </a:r>
            <a:endParaRPr b="0" sz="3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let's talk"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578" y="180265"/>
            <a:ext cx="6739345" cy="297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ng of punched cards to record current combo and slip onto the shank of your lock as you pack up.: "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49" y="1885120"/>
            <a:ext cx="537210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rganizing" id="398" name="Shape 3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4856" y="0"/>
            <a:ext cx="3810000" cy="3200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table Parking Lot and tips from BreakoutEDU. Link: http://www.breakoutedu.com/locktips: " id="399" name="Shape 3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6649" y="3200401"/>
            <a:ext cx="4229210" cy="334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hat's inside the box"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07" y="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/>
          <p:nvPr/>
        </p:nvSpPr>
        <p:spPr>
          <a:xfrm>
            <a:off x="4336156" y="1054128"/>
            <a:ext cx="7486793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-Free Time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-Snacks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materials for a lesson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 book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-technology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ideas???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543951" y="5947509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http://www.fttechtips.com/blog/breakout-edu-a-game-changer-in-engagement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@Krissy Venosdale Link: http://www.fttechtips.com/blog/breakout-edu-a-game-changer-in-engagement: 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596" y="2198554"/>
            <a:ext cx="5471405" cy="4219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sources title" id="117" name="Shape 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184" y="310929"/>
            <a:ext cx="952500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reakout edu" id="118" name="Shape 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0427" y="2028300"/>
            <a:ext cx="4441694" cy="332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110" y="1955409"/>
            <a:ext cx="7712413" cy="465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5697414" y="5781821"/>
            <a:ext cx="1463041" cy="337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minutes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4360985" y="4332849"/>
            <a:ext cx="5739618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completed clue coins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Shiny object with mission code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treasure map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74288" y="722810"/>
            <a:ext cx="44787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Mini-Breakouts</a:t>
            </a:r>
            <a:endParaRPr b="0" sz="5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ollowing the clues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6602"/>
            <a:ext cx="12192000" cy="51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510763" y="350743"/>
            <a:ext cx="522675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Puzzles and Locks</a:t>
            </a:r>
            <a:endParaRPr b="1" sz="5400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reakout edu locks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389" y="1274073"/>
            <a:ext cx="10477500" cy="403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-69742" y="5129938"/>
            <a:ext cx="1219716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Unique uses for the common locks and puzzles…</a:t>
            </a:r>
            <a:endParaRPr b="0" sz="4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825303" y="6188542"/>
            <a:ext cx="82905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http://blog.nowescape.com/101-best-puzzle-ideas-for-escape-rooms/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ideas ideas"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7428" y="0"/>
            <a:ext cx="8214702" cy="616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